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661150" cy="8640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8" y="-84"/>
      </p:cViewPr>
      <p:guideLst>
        <p:guide orient="horz" pos="2722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586" y="2684237"/>
            <a:ext cx="5661978" cy="1852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173" y="4896434"/>
            <a:ext cx="4662805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60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45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2000" y="436039"/>
            <a:ext cx="1124070" cy="9288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795" y="436039"/>
            <a:ext cx="3261188" cy="9288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4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20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185" y="5552491"/>
            <a:ext cx="5661978" cy="17161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185" y="3662325"/>
            <a:ext cx="5661978" cy="1890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99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793" y="2540225"/>
            <a:ext cx="2192629" cy="7184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3441" y="2540225"/>
            <a:ext cx="2192629" cy="7184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0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58" y="346033"/>
            <a:ext cx="5995035" cy="14401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58" y="1934173"/>
            <a:ext cx="2943165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058" y="2740242"/>
            <a:ext cx="2943165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3773" y="1934173"/>
            <a:ext cx="2944320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3773" y="2740242"/>
            <a:ext cx="2944320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6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58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7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59" y="344033"/>
            <a:ext cx="2191472" cy="14641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325" y="344031"/>
            <a:ext cx="3723768" cy="7374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059" y="1808162"/>
            <a:ext cx="2191472" cy="59105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6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632" y="6048534"/>
            <a:ext cx="3996690" cy="714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5632" y="772068"/>
            <a:ext cx="3996690" cy="51844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5632" y="6762600"/>
            <a:ext cx="3996690" cy="10140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439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058" y="346033"/>
            <a:ext cx="5995035" cy="144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58" y="2016179"/>
            <a:ext cx="5995035" cy="570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059" y="8008710"/>
            <a:ext cx="155426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BEDE-D5E4-4C4F-B4F6-884A585D7883}" type="datetimeFigureOut">
              <a:rPr lang="en-CA" smtClean="0"/>
              <a:t>2012-09-06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5893" y="8008710"/>
            <a:ext cx="2109364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3825" y="8008710"/>
            <a:ext cx="155426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58D9-12F7-48A4-813A-676F46CC5F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25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9"/>
            <a:ext cx="6661150" cy="86229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32002" y="6408613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Logo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66279" y="683136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Date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279" y="741672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Lieu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3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Gaffney</dc:creator>
  <cp:lastModifiedBy>Virginia Gaffney</cp:lastModifiedBy>
  <cp:revision>3</cp:revision>
  <dcterms:created xsi:type="dcterms:W3CDTF">2012-09-06T17:55:19Z</dcterms:created>
  <dcterms:modified xsi:type="dcterms:W3CDTF">2012-09-06T21:35:37Z</dcterms:modified>
</cp:coreProperties>
</file>