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9D0E-1CB1-4166-B280-CCA68E4FEFA3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8DD45-7376-4CDA-A919-F55D20D90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6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4A70E-A858-460C-80CE-E738F4AF6209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5862-6A38-4D4E-8129-2B7A181FC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26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6FFC-B629-47FD-B460-FD2F67EF324C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1BD7A-51C8-4067-ADA9-44C8E8CAA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9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F045-E844-4D9E-B6FB-F034E9B5002A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042C3-476A-4880-955A-552083466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21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E90C-A6C7-4674-A759-C2815331264E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1D74-952E-4685-BA9D-C589B8FD2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0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A3B2-46AF-4300-86DC-1DAC7066FCF8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74C0C-5B48-419C-96BD-DDEC0ED62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36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F99D-2E54-4222-976F-D92405D13D80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2BF0A-E651-416D-A616-673F5B5F7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29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1728-8373-4FDF-A649-BA841044C41D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D6FAB-90EE-4243-AD59-5BD0681D3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6EE9A-892D-4628-BFEF-F79ECBA9B724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6A571-58D3-4413-9BB9-B572AA7C9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53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A86A-F3B6-4FE6-A57A-FE6D2F503BCB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C5A5-358B-43FF-849A-035F1D66B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82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C01D-EFA3-4CB8-A4AC-C1B0AC52113D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429F7-F750-4EA5-8B7A-52A1E1809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63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80" charset="-128"/>
              </a:defRPr>
            </a:lvl1pPr>
          </a:lstStyle>
          <a:p>
            <a:pPr>
              <a:defRPr/>
            </a:pPr>
            <a:fld id="{900DF414-A29B-47A1-BC9B-6352BBD21614}" type="datetimeFigureOut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2D2A41B-EBD1-4EAC-9DC7-82D20D0483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0"/>
            <a:ext cx="8899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5116513" y="2713038"/>
            <a:ext cx="26638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 baseline="30000"/>
              <a:t>&lt;JOHN SAMPLE&gt;</a:t>
            </a:r>
          </a:p>
          <a:p>
            <a:pPr eaLnBrk="1" hangingPunct="1"/>
            <a:r>
              <a:rPr lang="en-US" altLang="en-US" sz="3600" b="1" baseline="30000"/>
              <a:t>JOINED ON &lt;DATE&gt;</a:t>
            </a:r>
          </a:p>
          <a:p>
            <a:pPr eaLnBrk="1" hangingPunct="1"/>
            <a:endParaRPr lang="en-US" altLang="en-US" sz="3600"/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5116513" y="4276725"/>
            <a:ext cx="306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 baseline="30000"/>
              <a:t>&lt;Line Manager Name&gt;</a:t>
            </a:r>
          </a:p>
        </p:txBody>
      </p:sp>
      <p:pic>
        <p:nvPicPr>
          <p:cNvPr id="2053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391150"/>
            <a:ext cx="1714500" cy="506413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Theme</vt:lpstr>
      <vt:lpstr>PowerPoint Presentation</vt:lpstr>
    </vt:vector>
  </TitlesOfParts>
  <Company>Rapp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van de Ven</dc:creator>
  <cp:lastModifiedBy>sarah friesen</cp:lastModifiedBy>
  <cp:revision>6</cp:revision>
  <cp:lastPrinted>2012-05-07T17:56:26Z</cp:lastPrinted>
  <dcterms:created xsi:type="dcterms:W3CDTF">2012-05-02T20:26:14Z</dcterms:created>
  <dcterms:modified xsi:type="dcterms:W3CDTF">2014-09-03T12:20:33Z</dcterms:modified>
</cp:coreProperties>
</file>